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E46F-D1B6-42A2-8654-4241E788DF42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100B-20A2-40F4-84F9-BAD9F0B64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E46F-D1B6-42A2-8654-4241E788DF42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100B-20A2-40F4-84F9-BAD9F0B64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E46F-D1B6-42A2-8654-4241E788DF42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100B-20A2-40F4-84F9-BAD9F0B64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E46F-D1B6-42A2-8654-4241E788DF42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100B-20A2-40F4-84F9-BAD9F0B64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E46F-D1B6-42A2-8654-4241E788DF42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100B-20A2-40F4-84F9-BAD9F0B64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E46F-D1B6-42A2-8654-4241E788DF42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100B-20A2-40F4-84F9-BAD9F0B64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E46F-D1B6-42A2-8654-4241E788DF42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100B-20A2-40F4-84F9-BAD9F0B64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E46F-D1B6-42A2-8654-4241E788DF42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100B-20A2-40F4-84F9-BAD9F0B64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E46F-D1B6-42A2-8654-4241E788DF42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100B-20A2-40F4-84F9-BAD9F0B64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E46F-D1B6-42A2-8654-4241E788DF42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100B-20A2-40F4-84F9-BAD9F0B64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E46F-D1B6-42A2-8654-4241E788DF42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100B-20A2-40F4-84F9-BAD9F0B64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EE46F-D1B6-42A2-8654-4241E788DF42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F100B-20A2-40F4-84F9-BAD9F0B64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nfo@jordanbits.co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5791200"/>
            <a:ext cx="9144000" cy="1066800"/>
          </a:xfrm>
        </p:spPr>
        <p:txBody>
          <a:bodyPr>
            <a:normAutofit/>
          </a:bodyPr>
          <a:lstStyle/>
          <a:p>
            <a:pPr algn="r" rtl="1"/>
            <a:r>
              <a:rPr lang="ar-JO" sz="1800" b="1" dirty="0" smtClean="0">
                <a:solidFill>
                  <a:schemeClr val="tx2"/>
                </a:solidFill>
              </a:rPr>
              <a:t>                                                 </a:t>
            </a:r>
            <a:r>
              <a:rPr lang="ar-JO" sz="2000" b="1" dirty="0" smtClean="0">
                <a:solidFill>
                  <a:schemeClr val="tx2"/>
                </a:solidFill>
              </a:rPr>
              <a:t>للإستفسار                                                </a:t>
            </a:r>
            <a:r>
              <a:rPr lang="en-US" sz="2000" dirty="0" smtClean="0">
                <a:solidFill>
                  <a:schemeClr val="tx2"/>
                </a:solidFill>
              </a:rPr>
              <a:t>www.jordanbits.com</a:t>
            </a:r>
            <a:r>
              <a:rPr lang="ar-JO" sz="1800" b="1" dirty="0" smtClean="0">
                <a:solidFill>
                  <a:schemeClr val="tx2"/>
                </a:solidFill>
              </a:rPr>
              <a:t/>
            </a:r>
            <a:br>
              <a:rPr lang="ar-JO" sz="1800" b="1" dirty="0" smtClean="0">
                <a:solidFill>
                  <a:schemeClr val="tx2"/>
                </a:solidFill>
              </a:rPr>
            </a:br>
            <a:r>
              <a:rPr lang="ar-JO" sz="1600" b="1" dirty="0" smtClean="0">
                <a:solidFill>
                  <a:schemeClr val="tx2"/>
                </a:solidFill>
              </a:rPr>
              <a:t> هاتف : 065520402 | فاكس :065511549 | موبايل :0777588957                                </a:t>
            </a:r>
            <a:r>
              <a:rPr lang="en-US" sz="1600" dirty="0" smtClean="0">
                <a:solidFill>
                  <a:schemeClr val="tx2"/>
                </a:solidFill>
              </a:rPr>
              <a:t>E-mail : </a:t>
            </a:r>
            <a:r>
              <a:rPr lang="en-US" sz="1600" dirty="0" smtClean="0">
                <a:solidFill>
                  <a:schemeClr val="tx2"/>
                </a:solidFill>
                <a:hlinkClick r:id="rId2"/>
              </a:rPr>
              <a:t>info@jordanbits.com</a:t>
            </a:r>
            <a:r>
              <a:rPr lang="en-US" sz="1600" dirty="0" smtClean="0">
                <a:solidFill>
                  <a:schemeClr val="tx2"/>
                </a:solidFill>
              </a:rPr>
              <a:t>   </a:t>
            </a:r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8" name="Content Placeholder 7" descr="1.PNG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1371600"/>
          </a:xfrm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0" y="1447800"/>
          <a:ext cx="9144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133600"/>
                <a:gridCol w="1981200"/>
                <a:gridCol w="2362200"/>
              </a:tblGrid>
              <a:tr h="565375">
                <a:tc gridSpan="4">
                  <a:txBody>
                    <a:bodyPr/>
                    <a:lstStyle/>
                    <a:p>
                      <a:pPr algn="ctr"/>
                      <a:r>
                        <a:rPr lang="ar-JO" sz="2800" dirty="0" smtClean="0"/>
                        <a:t>عن بدء</a:t>
                      </a:r>
                      <a:r>
                        <a:rPr lang="ar-JO" sz="2800" baseline="0" dirty="0" smtClean="0"/>
                        <a:t> التسجيل في البرامج التدريبية التالية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98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Finance for non finance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16-27/4/2017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220 JD</a:t>
                      </a:r>
                      <a:endParaRPr lang="en-US" b="0" dirty="0"/>
                    </a:p>
                  </a:txBody>
                  <a:tcPr/>
                </a:tc>
              </a:tr>
              <a:tr h="7098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Business</a:t>
                      </a:r>
                      <a:r>
                        <a:rPr lang="en-US" baseline="0" dirty="0" smtClean="0"/>
                        <a:t> Reporting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16-27/4/2017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180 JD</a:t>
                      </a:r>
                      <a:endParaRPr lang="en-US" b="0" dirty="0"/>
                    </a:p>
                  </a:txBody>
                  <a:tcPr/>
                </a:tc>
              </a:tr>
              <a:tr h="7098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Advance Excel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1-11/5/2017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180 JD</a:t>
                      </a:r>
                      <a:endParaRPr lang="en-US" b="0" dirty="0"/>
                    </a:p>
                  </a:txBody>
                  <a:tcPr/>
                </a:tc>
              </a:tr>
              <a:tr h="7098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Lean</a:t>
                      </a:r>
                      <a:r>
                        <a:rPr lang="en-US" baseline="0" dirty="0" smtClean="0"/>
                        <a:t> warehousing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1-11/5/5017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/>
                        <a:t>200 JD</a:t>
                      </a:r>
                      <a:endParaRPr lang="en-US" b="0" dirty="0"/>
                    </a:p>
                  </a:txBody>
                  <a:tcPr/>
                </a:tc>
              </a:tr>
              <a:tr h="7098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Social Media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14-25/5/2017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250 JD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47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                                             للإستفسار                                                www.jordanbits.com  هاتف : 065520402 | فاكس :065511549 | موبايل :0777588957                                E-mail : info@jordanbits.com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Student004</cp:lastModifiedBy>
  <cp:revision>12</cp:revision>
  <dcterms:created xsi:type="dcterms:W3CDTF">2017-03-11T09:08:30Z</dcterms:created>
  <dcterms:modified xsi:type="dcterms:W3CDTF">2017-03-20T12:37:56Z</dcterms:modified>
</cp:coreProperties>
</file>